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0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910263" y="320280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62153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6" y="4085029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2764097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3166337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091A-F855-AFE8-C7A7-44D3D48AAE23}"/>
              </a:ext>
            </a:extLst>
          </p:cNvPr>
          <p:cNvSpPr txBox="1"/>
          <p:nvPr/>
        </p:nvSpPr>
        <p:spPr>
          <a:xfrm>
            <a:off x="2695073" y="3582841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46C08-393D-0D81-1F33-07B1428B5495}"/>
              </a:ext>
            </a:extLst>
          </p:cNvPr>
          <p:cNvSpPr txBox="1"/>
          <p:nvPr/>
        </p:nvSpPr>
        <p:spPr>
          <a:xfrm>
            <a:off x="2695072" y="4034804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718</Words>
  <Application>Microsoft Office PowerPoint</Application>
  <PresentationFormat>와이드스크린</PresentationFormat>
  <Paragraphs>224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34</cp:revision>
  <dcterms:created xsi:type="dcterms:W3CDTF">2022-11-19T11:28:53Z</dcterms:created>
  <dcterms:modified xsi:type="dcterms:W3CDTF">2022-12-01T14:31:43Z</dcterms:modified>
</cp:coreProperties>
</file>